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77"/>
    <p:restoredTop sz="94635"/>
  </p:normalViewPr>
  <p:slideViewPr>
    <p:cSldViewPr snapToGrid="0">
      <p:cViewPr varScale="1">
        <p:scale>
          <a:sx n="119" d="100"/>
          <a:sy n="119" d="100"/>
        </p:scale>
        <p:origin x="2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11/12/25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6DC32-0658-D956-5D71-F4F713F1A2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Restaurant and Food service Management Event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3EE278-DEE5-CFA7-FA61-120FB879B6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Cyro Baldaci</a:t>
            </a:r>
          </a:p>
        </p:txBody>
      </p:sp>
    </p:spTree>
    <p:extLst>
      <p:ext uri="{BB962C8B-B14F-4D97-AF65-F5344CB8AC3E}">
        <p14:creationId xmlns:p14="http://schemas.microsoft.com/office/powerpoint/2010/main" val="22601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0E16-5EF1-38C1-3D85-880FE2275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213" y="964692"/>
            <a:ext cx="9182651" cy="1188720"/>
          </a:xfrm>
        </p:spPr>
        <p:txBody>
          <a:bodyPr/>
          <a:lstStyle/>
          <a:p>
            <a:r>
              <a:rPr lang="en-US" dirty="0"/>
              <a:t>An Environment for all guests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A1297-FD72-9688-5E13-03500AC6F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12" y="2638044"/>
            <a:ext cx="9182651" cy="3101983"/>
          </a:xfrm>
        </p:spPr>
        <p:txBody>
          <a:bodyPr/>
          <a:lstStyle/>
          <a:p>
            <a:r>
              <a:rPr lang="en-US" dirty="0"/>
              <a:t>Keeping doing the Bistro Café way: showing respect for dog owners and non-dog guests</a:t>
            </a:r>
          </a:p>
          <a:p>
            <a:r>
              <a:rPr lang="en-US" dirty="0"/>
              <a:t>Promote this as a comfort-driven feature, not just a trend</a:t>
            </a:r>
          </a:p>
          <a:p>
            <a:r>
              <a:rPr lang="en-US" dirty="0"/>
              <a:t>Management will be responsible to offer: </a:t>
            </a:r>
          </a:p>
          <a:p>
            <a:pPr lvl="1"/>
            <a:r>
              <a:rPr lang="en-US" dirty="0"/>
              <a:t>Water bowls</a:t>
            </a:r>
          </a:p>
          <a:p>
            <a:pPr lvl="1"/>
            <a:r>
              <a:rPr lang="en-US" dirty="0"/>
              <a:t>Dog treats for sale</a:t>
            </a:r>
          </a:p>
          <a:p>
            <a:pPr lvl="1"/>
            <a:r>
              <a:rPr lang="en-US" dirty="0"/>
              <a:t>Handling pet-related issues with delicacy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A45E8-6A25-14FB-2AC3-BFB53CE49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369" y="945237"/>
            <a:ext cx="9247503" cy="1188720"/>
          </a:xfrm>
        </p:spPr>
        <p:txBody>
          <a:bodyPr/>
          <a:lstStyle/>
          <a:p>
            <a:r>
              <a:rPr lang="en-US" dirty="0"/>
              <a:t>Explaining Policy clearly and positively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CCD12-8C66-E48D-569E-D0BAF21DE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370" y="2810780"/>
            <a:ext cx="7729728" cy="310198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Dogs allowed </a:t>
            </a:r>
            <a:r>
              <a:rPr lang="en-US" b="1" dirty="0"/>
              <a:t>only in outdoor</a:t>
            </a:r>
            <a:r>
              <a:rPr lang="en-US" dirty="0"/>
              <a:t> seating</a:t>
            </a:r>
          </a:p>
          <a:p>
            <a:r>
              <a:rPr lang="en-US" dirty="0"/>
              <a:t>Must stay on a leash, under control</a:t>
            </a:r>
          </a:p>
          <a:p>
            <a:r>
              <a:rPr lang="en-US" dirty="0"/>
              <a:t>One dog per adult</a:t>
            </a:r>
          </a:p>
          <a:p>
            <a:r>
              <a:rPr lang="en-US" dirty="0"/>
              <a:t>Barking/aggressive behavior = staff may ask guest to leave</a:t>
            </a:r>
          </a:p>
          <a:p>
            <a:r>
              <a:rPr lang="en-US" dirty="0"/>
              <a:t>Posts policy:</a:t>
            </a:r>
          </a:p>
          <a:p>
            <a:pPr lvl="1"/>
            <a:r>
              <a:rPr lang="en-US" dirty="0"/>
              <a:t>On entry signs</a:t>
            </a:r>
          </a:p>
          <a:p>
            <a:pPr lvl="1"/>
            <a:r>
              <a:rPr lang="en-US" dirty="0"/>
              <a:t>On menus</a:t>
            </a:r>
          </a:p>
          <a:p>
            <a:pPr lvl="1"/>
            <a:r>
              <a:rPr lang="en-US" dirty="0"/>
              <a:t>On website/socials</a:t>
            </a:r>
          </a:p>
          <a:p>
            <a:pPr lvl="1"/>
            <a:r>
              <a:rPr lang="en-US" dirty="0"/>
              <a:t>QR code table tents</a:t>
            </a:r>
          </a:p>
        </p:txBody>
      </p:sp>
    </p:spTree>
    <p:extLst>
      <p:ext uri="{BB962C8B-B14F-4D97-AF65-F5344CB8AC3E}">
        <p14:creationId xmlns:p14="http://schemas.microsoft.com/office/powerpoint/2010/main" val="45523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E6A02-7357-5863-4A5A-8A6AD9391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11" y="964692"/>
            <a:ext cx="9007553" cy="1188720"/>
          </a:xfrm>
        </p:spPr>
        <p:txBody>
          <a:bodyPr/>
          <a:lstStyle/>
          <a:p>
            <a:r>
              <a:rPr lang="en-US" dirty="0"/>
              <a:t>Training staff to communicate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0B5D7-8ABD-5A65-A257-266203DB8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311" y="2638044"/>
            <a:ext cx="9007553" cy="3101983"/>
          </a:xfrm>
        </p:spPr>
        <p:txBody>
          <a:bodyPr/>
          <a:lstStyle/>
          <a:p>
            <a:r>
              <a:rPr lang="en-US" dirty="0"/>
              <a:t>Pre-launch meeting: walk through rules + Q&amp;A with the staff</a:t>
            </a:r>
          </a:p>
          <a:p>
            <a:r>
              <a:rPr lang="en-US" dirty="0"/>
              <a:t>Sample responses</a:t>
            </a:r>
          </a:p>
          <a:p>
            <a:pPr marL="457200" lvl="2"/>
            <a:r>
              <a:rPr lang="en-US" sz="1800" dirty="0"/>
              <a:t>“We’re dog-friendly outside—let me show you the space.”</a:t>
            </a:r>
          </a:p>
          <a:p>
            <a:pPr marL="457200" lvl="2"/>
            <a:r>
              <a:rPr lang="en-US" sz="1800" dirty="0"/>
              <a:t>“We do have a few guidelines to keep the space enjoyable for all.”</a:t>
            </a:r>
          </a:p>
          <a:p>
            <a:r>
              <a:rPr lang="en-US" dirty="0"/>
              <a:t>Body language, tone, and clarity matters</a:t>
            </a:r>
          </a:p>
          <a:p>
            <a:r>
              <a:rPr lang="en-US" dirty="0"/>
              <a:t>Reassure staff: they’re allowed to enforce rules politely</a:t>
            </a:r>
          </a:p>
        </p:txBody>
      </p:sp>
    </p:spTree>
    <p:extLst>
      <p:ext uri="{BB962C8B-B14F-4D97-AF65-F5344CB8AC3E}">
        <p14:creationId xmlns:p14="http://schemas.microsoft.com/office/powerpoint/2010/main" val="308237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BE3B-1748-ED0E-C5D4-2B7045B05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4692"/>
            <a:ext cx="9046464" cy="1188720"/>
          </a:xfrm>
        </p:spPr>
        <p:txBody>
          <a:bodyPr/>
          <a:lstStyle/>
          <a:p>
            <a:r>
              <a:rPr lang="en-US" dirty="0"/>
              <a:t>New Staff rules for the pet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51AAA-3C5F-5B2C-5FBE-9425D97D1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638044"/>
            <a:ext cx="9046464" cy="3101983"/>
          </a:xfrm>
        </p:spPr>
        <p:txBody>
          <a:bodyPr/>
          <a:lstStyle/>
          <a:p>
            <a:r>
              <a:rPr lang="en-US" dirty="0"/>
              <a:t>Keep outdoor space clean &amp; odor-free</a:t>
            </a:r>
          </a:p>
          <a:p>
            <a:r>
              <a:rPr lang="en-US" dirty="0"/>
              <a:t>Dogs are </a:t>
            </a:r>
            <a:r>
              <a:rPr lang="en-US" b="1" dirty="0"/>
              <a:t>never </a:t>
            </a:r>
            <a:r>
              <a:rPr lang="en-US" dirty="0"/>
              <a:t>allowed inside dining room</a:t>
            </a:r>
          </a:p>
          <a:p>
            <a:r>
              <a:rPr lang="en-US" dirty="0"/>
              <a:t>Staff may not pet fogs or offer food to them</a:t>
            </a:r>
          </a:p>
          <a:p>
            <a:r>
              <a:rPr lang="en-US" dirty="0"/>
              <a:t>If a dog breaks rules, notify manager on duty to handle it</a:t>
            </a:r>
          </a:p>
          <a:p>
            <a:r>
              <a:rPr lang="en-US" dirty="0"/>
              <a:t>Staff encouraged to report repeated issues and safety matters</a:t>
            </a:r>
          </a:p>
        </p:txBody>
      </p:sp>
    </p:spTree>
    <p:extLst>
      <p:ext uri="{BB962C8B-B14F-4D97-AF65-F5344CB8AC3E}">
        <p14:creationId xmlns:p14="http://schemas.microsoft.com/office/powerpoint/2010/main" val="411154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DA2E3-355E-B304-C62E-2D32BC51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766" y="964692"/>
            <a:ext cx="9533106" cy="1188720"/>
          </a:xfrm>
        </p:spPr>
        <p:txBody>
          <a:bodyPr/>
          <a:lstStyle/>
          <a:p>
            <a:r>
              <a:rPr lang="en-US" dirty="0"/>
              <a:t>Feedback loop to guide future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710C5-1764-F7E7-40BC-78C6C8406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766" y="2638044"/>
            <a:ext cx="8988098" cy="310198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Guests</a:t>
            </a:r>
          </a:p>
          <a:p>
            <a:pPr lvl="1"/>
            <a:r>
              <a:rPr lang="en-US" dirty="0"/>
              <a:t>QR surveys at tables and receipts</a:t>
            </a:r>
          </a:p>
          <a:p>
            <a:pPr lvl="1"/>
            <a:r>
              <a:rPr lang="en-US"/>
              <a:t>Comment </a:t>
            </a:r>
            <a:r>
              <a:rPr lang="en-US" dirty="0"/>
              <a:t>cards at register</a:t>
            </a:r>
          </a:p>
          <a:p>
            <a:pPr lvl="1"/>
            <a:r>
              <a:rPr lang="en-US" dirty="0"/>
              <a:t>Monthly raffle for feedback submissions</a:t>
            </a:r>
          </a:p>
          <a:p>
            <a:r>
              <a:rPr lang="en-US" dirty="0"/>
              <a:t>Staff</a:t>
            </a:r>
          </a:p>
          <a:p>
            <a:pPr lvl="1"/>
            <a:r>
              <a:rPr lang="en-US" dirty="0"/>
              <a:t>Weekly 5-minute end-of-shift check-in</a:t>
            </a:r>
          </a:p>
          <a:p>
            <a:pPr lvl="1"/>
            <a:r>
              <a:rPr lang="en-US" dirty="0"/>
              <a:t>Anonymous suggestion form</a:t>
            </a:r>
          </a:p>
          <a:p>
            <a:pPr lvl="1"/>
            <a:r>
              <a:rPr lang="en-US" dirty="0"/>
              <a:t>Flag repeat issues in team meetings</a:t>
            </a:r>
          </a:p>
          <a:p>
            <a:r>
              <a:rPr lang="en-US" dirty="0"/>
              <a:t>Track feedback before considering indoor dog access</a:t>
            </a:r>
          </a:p>
          <a:p>
            <a:pPr lvl="1"/>
            <a:r>
              <a:rPr lang="en-US" dirty="0"/>
              <a:t>Indoor dog access should only be granted for service dogs as they are trained</a:t>
            </a:r>
          </a:p>
        </p:txBody>
      </p:sp>
    </p:spTree>
    <p:extLst>
      <p:ext uri="{BB962C8B-B14F-4D97-AF65-F5344CB8AC3E}">
        <p14:creationId xmlns:p14="http://schemas.microsoft.com/office/powerpoint/2010/main" val="142011817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21</TotalTime>
  <Words>280</Words>
  <Application>Microsoft Macintosh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Parcel</vt:lpstr>
      <vt:lpstr>Restaurant and Food service Management Event </vt:lpstr>
      <vt:lpstr>An Environment for all guests</vt:lpstr>
      <vt:lpstr>Explaining Policy clearly and positively </vt:lpstr>
      <vt:lpstr>Training staff to communicate policy</vt:lpstr>
      <vt:lpstr>New Staff rules for the pet policy</vt:lpstr>
      <vt:lpstr>Feedback loop to guide future decisions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Cyro Baldaci</dc:creator>
  <cp:lastModifiedBy>Cyro Baldaci</cp:lastModifiedBy>
  <cp:revision>1</cp:revision>
  <dcterms:created xsi:type="dcterms:W3CDTF">2025-11-12T14:29:16Z</dcterms:created>
  <dcterms:modified xsi:type="dcterms:W3CDTF">2025-11-12T14:50:43Z</dcterms:modified>
</cp:coreProperties>
</file>